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16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64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8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8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3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4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1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7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4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4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0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8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3811"/>
            <a:ext cx="12146070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3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1916"/>
            <a:ext cx="1213654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8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6679"/>
            <a:ext cx="12155596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7153"/>
            <a:ext cx="1213654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2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6679"/>
            <a:ext cx="12127017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8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42390"/>
            <a:ext cx="1217464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7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1916"/>
            <a:ext cx="12127017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72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7153"/>
            <a:ext cx="12127017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5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6679"/>
            <a:ext cx="12136544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2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6679"/>
            <a:ext cx="12155596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4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51916"/>
            <a:ext cx="12174649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2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3811"/>
            <a:ext cx="12127017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0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51916"/>
            <a:ext cx="12117491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0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8100"/>
            <a:ext cx="1212701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3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7153"/>
            <a:ext cx="1213654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1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61442"/>
            <a:ext cx="12098438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45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56679"/>
            <a:ext cx="12117491" cy="674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891" y="5511338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다음 슬라이드의 프롬프트 예시 입력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7626"/>
            <a:ext cx="1214607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9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3337"/>
            <a:ext cx="1215559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21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37626"/>
            <a:ext cx="12193702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7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5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7153"/>
            <a:ext cx="1213654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2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3337"/>
            <a:ext cx="1214607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5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28100"/>
            <a:ext cx="1216512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4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47153"/>
            <a:ext cx="12117491" cy="676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3593" y="408154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회의록 스크립트 입력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585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32863"/>
            <a:ext cx="12107965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0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2390"/>
            <a:ext cx="1213654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9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8574"/>
            <a:ext cx="12146070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2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56679"/>
            <a:ext cx="12117491" cy="67446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695575"/>
            <a:ext cx="2447925" cy="504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93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1442"/>
            <a:ext cx="12127017" cy="6735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46" y="1206031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챗봇</a:t>
            </a:r>
            <a:r>
              <a:rPr lang="ko-KR" altLang="en-US" dirty="0" smtClean="0"/>
              <a:t> 만들기를 쉽게 해주는 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17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1442"/>
            <a:ext cx="12146070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77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23337"/>
            <a:ext cx="12107965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80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47153"/>
            <a:ext cx="1217464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8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23337"/>
            <a:ext cx="1217464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1916"/>
            <a:ext cx="12155596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51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7153"/>
            <a:ext cx="1213654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93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1916"/>
            <a:ext cx="1213654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5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1916"/>
            <a:ext cx="12155596" cy="6754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0022" y="2601884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연구 자료를 검색할 때 유용한 </a:t>
            </a:r>
            <a:r>
              <a:rPr lang="en-US" altLang="ko-KR" dirty="0" smtClean="0"/>
              <a:t>GPT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71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8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-479"/>
            <a:ext cx="12165123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5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7153"/>
            <a:ext cx="12127017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42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42390"/>
            <a:ext cx="12117491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08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18574"/>
            <a:ext cx="12165123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54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32863"/>
            <a:ext cx="12117491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8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3337"/>
            <a:ext cx="12136544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12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3337"/>
            <a:ext cx="1214607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53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4350" y="2400300"/>
            <a:ext cx="428625" cy="15906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22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8100"/>
            <a:ext cx="1212701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07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6679"/>
            <a:ext cx="12136544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1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3811"/>
            <a:ext cx="12146070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53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7626"/>
            <a:ext cx="12155596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02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6679"/>
            <a:ext cx="12136544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2863"/>
            <a:ext cx="12146070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21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7626"/>
            <a:ext cx="1214607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71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8574"/>
            <a:ext cx="12155596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7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2863"/>
            <a:ext cx="1212701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76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3337"/>
            <a:ext cx="12136544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86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47179"/>
            <a:ext cx="12146070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5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47153"/>
            <a:ext cx="12117491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2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2863"/>
            <a:ext cx="1213654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5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7153"/>
            <a:ext cx="12127017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88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19</Words>
  <Application>Microsoft Office PowerPoint</Application>
  <PresentationFormat>와이드스크린</PresentationFormat>
  <Paragraphs>4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32</cp:revision>
  <dcterms:created xsi:type="dcterms:W3CDTF">2025-03-22T12:05:33Z</dcterms:created>
  <dcterms:modified xsi:type="dcterms:W3CDTF">2025-03-30T07:39:49Z</dcterms:modified>
</cp:coreProperties>
</file>